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63" r:id="rId8"/>
    <p:sldId id="259" r:id="rId9"/>
    <p:sldId id="278" r:id="rId10"/>
    <p:sldId id="394" r:id="rId11"/>
    <p:sldId id="395" r:id="rId12"/>
    <p:sldId id="396" r:id="rId13"/>
    <p:sldId id="393" r:id="rId14"/>
    <p:sldId id="261" r:id="rId15"/>
    <p:sldId id="264" r:id="rId16"/>
    <p:sldId id="262" r:id="rId17"/>
    <p:sldId id="265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5782AD-C3A7-5CAC-CB87-DF9ECF135BB5}" v="4" dt="2019-10-09T11:10:40.610"/>
    <p1510:client id="{2D520D48-1014-4D93-B519-05490536FD97}" v="24" dt="2019-09-16T08:46:48.747"/>
    <p1510:client id="{502C0387-542A-0EDB-C3CF-E8CFD939EB53}" v="14" dt="2019-09-16T10:23:36.980"/>
    <p1510:client id="{91018801-F740-DA93-CAA7-FE70CF8DAE36}" v="2" dt="2019-09-16T08:07:05.225"/>
    <p1510:client id="{A0C34B52-CC0F-2EE5-4464-4D6742093639}" v="304" dt="2020-06-16T06:33:15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24E4-B5AF-42FF-AFEC-E4ED3778FA93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A1A3-C67B-418D-93C0-420A36A31876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353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Koen</a:t>
            </a:r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5553E-FBEA-4BEA-8048-97AEA32FE540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6301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Koen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Data providers have a couple of options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For requests coming from Data Consumer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Just provide data, PEP at center figures out if it’s allowed or not (request won’t hit the DP as it will be filtered out)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Implement PEP at providers side, using NUGET or API</a:t>
            </a:r>
            <a:endParaRPr lang="nl-BE" dirty="0"/>
          </a:p>
          <a:p>
            <a:pPr marL="628650" lvl="1" indent="-171450">
              <a:buFontTx/>
              <a:buChar char="-"/>
            </a:pPr>
            <a:r>
              <a:rPr lang="en-US" dirty="0"/>
              <a:t>For push data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Just provide data, PEP at the center filters out data (but data will be transferred)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Implement PEP at providers side, using NUGET or API</a:t>
            </a:r>
          </a:p>
          <a:p>
            <a:pPr marL="171450" indent="-171450">
              <a:buFontTx/>
              <a:buChar char="-"/>
              <a:defRPr/>
            </a:pPr>
            <a:endParaRPr lang="nl-BE" dirty="0"/>
          </a:p>
          <a:p>
            <a:pPr marL="171450" indent="-171450">
              <a:buFontTx/>
              <a:buChar char="-"/>
              <a:defRPr/>
            </a:pPr>
            <a:r>
              <a:rPr lang="nl-BE" dirty="0" err="1"/>
              <a:t>Synchronization</a:t>
            </a:r>
            <a:endParaRPr lang="nl-BE" dirty="0"/>
          </a:p>
          <a:p>
            <a:pPr marL="628650" lvl="1" indent="-171450">
              <a:buFontTx/>
              <a:buChar char="-"/>
              <a:defRPr/>
            </a:pPr>
            <a:r>
              <a:rPr lang="en-US" dirty="0"/>
              <a:t>The whole idea of a centralized PDP is to offload the decision process and manage it centrally. You absolutely want to avoid PD’s to evaluate for themselves this.</a:t>
            </a:r>
            <a:endParaRPr lang="nl-BE" dirty="0"/>
          </a:p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5553E-FBEA-4BEA-8048-97AEA32FE540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4691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26B94-380F-437F-9BFF-9C548361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83738-D06B-492B-A321-5D226AE3D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A1084-FD04-4D3D-961C-4C800A848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ED357-D726-4A0A-91A9-3F7BB9D7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02CEB-FFDF-4019-97C5-8A39E45A6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268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8F34A-5466-4EC7-A6D3-4454C20A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030BE6-2168-4B6C-9364-A4135868E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06ED1-B86D-4014-9AEE-53B65680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245E-2ED7-4811-AD7D-B1DFF48F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4669B-6315-49A1-AC9C-267FFF11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558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6ECDC3-7A84-4F67-9D48-80F1EAD73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DF370-4C1B-4983-A073-D083430A2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BBC24-F27A-4B5C-8935-5F34355F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945BD-1EDE-4826-96D7-7311F74E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C1918-6B3B-432A-8817-F18DB29B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955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844551"/>
            <a:ext cx="11137900" cy="472016"/>
          </a:xfrm>
        </p:spPr>
        <p:txBody>
          <a:bodyPr anchor="b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  <a:endParaRPr lang="nl-BE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527382" y="1668379"/>
            <a:ext cx="11137237" cy="4352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898100" y="1470729"/>
            <a:ext cx="427833" cy="0"/>
          </a:xfrm>
          <a:prstGeom prst="line">
            <a:avLst/>
          </a:prstGeom>
          <a:ln w="57150" cmpd="sng">
            <a:solidFill>
              <a:srgbClr val="0098C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77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47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9832-42AB-45D6-9742-727AB4E9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086D8-E379-4C8F-9344-A69BABD7A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17796-8BF2-40DF-95E7-EF585A80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B9266-7467-4812-B036-4E1032AE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ACED4-5B54-4DAA-946A-1ABDFDF1A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682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9606-0427-4B9E-975D-9E16C0D86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55DB1-52E2-4D56-8751-CEA0A7A46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D3242-D24F-49BC-85A0-A28CCED2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AD0E8-BB58-4B1D-844B-03D41A981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7E33E-DD09-4E4F-9804-96F66369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692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DCF33-7E99-4A98-9C41-1C8D59CA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A08A1-1D41-442D-B888-2A4B0FC9B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76136A-F644-48E3-825C-E39E6103F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7F51F-D33F-40A5-9A5A-86DBD53C1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350064-7C4C-43B5-97F8-64D79123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DB68B-216A-442F-BE4C-74E7F724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048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4EFA-6961-43D1-9327-CFB24CCE0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63009-6327-4FFC-81FE-9A1A818CA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03C2D-CF34-470F-8323-B7B205BE7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6BBD27-F2FC-4D81-9677-77A89999D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6C582-F729-4C89-B108-92A1C021A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4F0D3-F7E1-4433-95A9-394491EC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EFA85-5796-4743-BA91-EB546C78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B4AC15-FB4B-4228-8D1E-CD70F773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453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9BF66-F9FE-4ABD-ACE3-E3469E88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CB4F36-AA3C-4094-9CB6-B2ACB540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8A7D26-76F5-4C74-8670-9858BBFC1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F900BB-1CA0-4573-9C91-70586FCF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035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26CCB0-8F79-4C59-A9BE-AB8D5559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93B36-114B-4223-843F-4F11ADA5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8F5CC5-874E-4165-A834-3718F9E9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427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6263-3B37-44A5-BE25-7C3E1E9BE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75E6D-CE53-445C-8380-FC6336FA1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BAA63F-6650-467A-BF58-12D61383D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DF8B2-4633-4DC1-B634-5D1A9B1B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72AF4-2BA1-4D04-BD8B-AA9D659E0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E6C0D-8DA2-4924-BB78-BCACC9178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353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7C709-9316-48D3-A164-30A89142B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1D49A-B149-492C-A5E8-999EEE525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09530-0C8B-4A0D-9E9E-6CDF6EB72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5BF50-E28C-44FC-A3A0-81894F4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9279E-72C9-48DD-B9BD-81EEBF97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A8AF9-DB70-40E9-8F14-33793FAD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042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902DB6-E4A0-4659-96A4-AD8D5C9A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49CA1-7FC0-4805-BF82-1EA7D813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EF1B-0B43-4384-996E-0F5F4C629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11A7-8915-449A-B36C-D9071A468ABB}" type="datetimeFigureOut">
              <a:rPr lang="nl-BE" smtClean="0"/>
              <a:t>15/06/2020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C58BC-E33B-4BB2-B917-F74227A33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03EF5-7942-46E1-9301-F68516451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D82A-F2F1-459E-A460-5EB916826778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731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JustConnec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wagger.io/specificatio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DJustConne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geka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F9F30-0FD2-4735-861D-D7806B1B21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DjustConnect</a:t>
            </a:r>
            <a:endParaRPr lang="nl-BE" dirty="0" err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C752DF-2234-4593-B424-C57F7AC59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Participant Onboarding Guide – Version June '20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86169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E8D6E0-F714-4FB4-80EB-48F5F603BD21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 Authorization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6E7D316-1D6D-405B-A91F-5DD36FDAEB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136" y="492573"/>
            <a:ext cx="2980917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7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5907-BF70-4BB8-BE36-2A046F4C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Application Builders: How to connect to </a:t>
            </a:r>
            <a:r>
              <a:rPr lang="en-US" dirty="0" err="1">
                <a:ea typeface="+mj-lt"/>
                <a:cs typeface="+mj-lt"/>
              </a:rPr>
              <a:t>DjustConnect</a:t>
            </a:r>
            <a:r>
              <a:rPr lang="en-US" dirty="0"/>
              <a:t> services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361CD-5DE2-46ED-8293-9A015D1B0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All requests made to 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/>
              <a:t> use the mutual SSL protocol.</a:t>
            </a:r>
          </a:p>
          <a:p>
            <a:r>
              <a:rPr lang="en-US" dirty="0"/>
              <a:t>This means you must present a Client Certificate during your registration process and use that certificate when making requests.</a:t>
            </a:r>
            <a:endParaRPr lang="en-US">
              <a:cs typeface="Calibri"/>
            </a:endParaRPr>
          </a:p>
          <a:p>
            <a:r>
              <a:rPr lang="en-US" dirty="0"/>
              <a:t>Additionally, after registration, you’ll receive a set of subscription keys. One of these is required as a header in all your requests.</a:t>
            </a:r>
            <a:endParaRPr lang="en-US" dirty="0">
              <a:cs typeface="Calibri"/>
            </a:endParaRPr>
          </a:p>
          <a:p>
            <a:r>
              <a:rPr lang="en-US" dirty="0"/>
              <a:t>Some resources will require you to specify a purpose. This purpose is generated when you create data access requests with a new purpose in 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5989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5907-BF70-4BB8-BE36-2A046F4C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For Application Builders: Samples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361CD-5DE2-46ED-8293-9A015D1B0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repo with a sample application connecting to 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/>
              <a:t> has been made available</a:t>
            </a:r>
          </a:p>
          <a:p>
            <a:r>
              <a:rPr lang="en-US" dirty="0">
                <a:cs typeface="Calibri"/>
              </a:rPr>
              <a:t>The sample and documentation can be found on </a:t>
            </a:r>
            <a:r>
              <a:rPr lang="en-US" dirty="0">
                <a:ea typeface="+mn-lt"/>
                <a:cs typeface="+mn-lt"/>
                <a:hlinkClick r:id="rId2"/>
              </a:rPr>
              <a:t>https://github.com/DJustConnect</a:t>
            </a: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6840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DBC55-FEF9-4CEF-8ECF-7B42C8F78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For Data Resource Providers: How to implement a Data Resource for the Datahub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0C39-772C-438C-9488-E9F5E6A14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All calls made by the Datahub, use the mutual SSL protocol.</a:t>
            </a:r>
            <a:endParaRPr lang="en-US" dirty="0">
              <a:cs typeface="Calibri"/>
            </a:endParaRPr>
          </a:p>
          <a:p>
            <a:r>
              <a:rPr lang="en-US" dirty="0"/>
              <a:t>This means you’ll need to have a public CA-signed Server Certificate.</a:t>
            </a:r>
            <a:endParaRPr lang="en-US" dirty="0">
              <a:cs typeface="Calibri"/>
            </a:endParaRPr>
          </a:p>
          <a:p>
            <a:r>
              <a:rPr lang="en-US" dirty="0"/>
              <a:t>The Datahub will use its own Client Certificate when making requests. You’ll need to authorize this certificate in your API to give the Datahub access to your resources.</a:t>
            </a:r>
            <a:endParaRPr lang="en-US" dirty="0">
              <a:cs typeface="Calibri"/>
            </a:endParaRPr>
          </a:p>
          <a:p>
            <a:r>
              <a:rPr lang="en-US" b="1" dirty="0">
                <a:ea typeface="+mn-lt"/>
                <a:cs typeface="+mn-lt"/>
              </a:rPr>
              <a:t>Alternatively</a:t>
            </a:r>
            <a:r>
              <a:rPr lang="en-US" dirty="0">
                <a:ea typeface="+mn-lt"/>
                <a:cs typeface="+mn-lt"/>
              </a:rPr>
              <a:t>, you can provide OAuth2 Credentials for 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>
                <a:ea typeface="+mn-lt"/>
                <a:cs typeface="+mn-lt"/>
              </a:rPr>
              <a:t> to authenticate with.</a:t>
            </a:r>
            <a:endParaRPr lang="en-US" dirty="0"/>
          </a:p>
          <a:p>
            <a:r>
              <a:rPr lang="en-US" dirty="0"/>
              <a:t>Currently, to register your API as a backend-end API, we require an </a:t>
            </a:r>
            <a:r>
              <a:rPr lang="en-US" dirty="0" err="1"/>
              <a:t>openAPI</a:t>
            </a:r>
            <a:r>
              <a:rPr lang="en-US" dirty="0"/>
              <a:t> spec URL  (</a:t>
            </a:r>
            <a:r>
              <a:rPr lang="nl-BE" dirty="0">
                <a:hlinkClick r:id="rId2"/>
              </a:rPr>
              <a:t>https://swagger.io/specification/</a:t>
            </a:r>
            <a:r>
              <a:rPr lang="nl-BE" dirty="0"/>
              <a:t>). </a:t>
            </a:r>
            <a:r>
              <a:rPr lang="nl-BE" dirty="0" err="1"/>
              <a:t>You</a:t>
            </a:r>
            <a:r>
              <a:rPr lang="nl-BE" dirty="0"/>
              <a:t> </a:t>
            </a:r>
            <a:r>
              <a:rPr lang="nl-BE" dirty="0" err="1"/>
              <a:t>can</a:t>
            </a:r>
            <a:r>
              <a:rPr lang="nl-BE" dirty="0"/>
              <a:t> </a:t>
            </a:r>
            <a:r>
              <a:rPr lang="nl-BE" dirty="0" err="1"/>
              <a:t>add</a:t>
            </a:r>
            <a:r>
              <a:rPr lang="nl-BE" dirty="0"/>
              <a:t> metadata – </a:t>
            </a:r>
            <a:r>
              <a:rPr lang="nl-BE" dirty="0" err="1"/>
              <a:t>such</a:t>
            </a:r>
            <a:r>
              <a:rPr lang="nl-BE" dirty="0"/>
              <a:t> as </a:t>
            </a:r>
            <a:r>
              <a:rPr lang="nl-BE" dirty="0" err="1"/>
              <a:t>Terms</a:t>
            </a:r>
            <a:r>
              <a:rPr lang="nl-BE" dirty="0"/>
              <a:t> of </a:t>
            </a:r>
            <a:r>
              <a:rPr lang="nl-BE" dirty="0" err="1"/>
              <a:t>Use</a:t>
            </a:r>
            <a:r>
              <a:rPr lang="nl-BE" dirty="0"/>
              <a:t>, License info, </a:t>
            </a:r>
            <a:r>
              <a:rPr lang="nl-BE" dirty="0" err="1"/>
              <a:t>other</a:t>
            </a:r>
            <a:r>
              <a:rPr lang="nl-BE" dirty="0"/>
              <a:t> </a:t>
            </a:r>
            <a:r>
              <a:rPr lang="nl-BE" dirty="0" err="1"/>
              <a:t>descriptors</a:t>
            </a:r>
            <a:r>
              <a:rPr lang="nl-BE" dirty="0"/>
              <a:t> – </a:t>
            </a:r>
            <a:r>
              <a:rPr lang="nl-BE" dirty="0" err="1"/>
              <a:t>which</a:t>
            </a:r>
            <a:r>
              <a:rPr lang="nl-BE" dirty="0"/>
              <a:t> </a:t>
            </a:r>
            <a:r>
              <a:rPr lang="nl-BE" dirty="0" err="1"/>
              <a:t>will</a:t>
            </a:r>
            <a:r>
              <a:rPr lang="nl-BE" dirty="0"/>
              <a:t> </a:t>
            </a:r>
            <a:r>
              <a:rPr lang="nl-BE" dirty="0" err="1"/>
              <a:t>be</a:t>
            </a:r>
            <a:r>
              <a:rPr lang="nl-BE" dirty="0"/>
              <a:t> </a:t>
            </a:r>
            <a:r>
              <a:rPr lang="nl-BE" dirty="0" err="1"/>
              <a:t>visible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potential</a:t>
            </a:r>
            <a:r>
              <a:rPr lang="nl-BE" dirty="0"/>
              <a:t> </a:t>
            </a:r>
            <a:r>
              <a:rPr lang="nl-BE" dirty="0" err="1"/>
              <a:t>consumers</a:t>
            </a:r>
            <a:r>
              <a:rPr lang="nl-BE" dirty="0"/>
              <a:t> via </a:t>
            </a:r>
            <a:r>
              <a:rPr lang="nl-BE" dirty="0" err="1"/>
              <a:t>the</a:t>
            </a:r>
            <a:r>
              <a:rPr lang="nl-BE" dirty="0"/>
              <a:t> Info Object.</a:t>
            </a:r>
            <a:endParaRPr lang="nl-BE" dirty="0">
              <a:cs typeface="Calibri"/>
            </a:endParaRP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423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5907-BF70-4BB8-BE36-2A046F4C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ea typeface="+mj-lt"/>
                <a:cs typeface="+mj-lt"/>
              </a:rPr>
              <a:t>For Data Resource Providers: </a:t>
            </a:r>
            <a:r>
              <a:rPr lang="en-US"/>
              <a:t>Samples</a:t>
            </a:r>
            <a:endParaRPr lang="nl-BE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361CD-5DE2-46ED-8293-9A015D1B0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 repo with a sample API setup to connect securely to the Datahub has been made available</a:t>
            </a:r>
          </a:p>
          <a:p>
            <a:r>
              <a:rPr lang="en-US" dirty="0">
                <a:ea typeface="+mn-lt"/>
                <a:cs typeface="+mn-lt"/>
              </a:rPr>
              <a:t>The sample and documentation can be found on </a:t>
            </a:r>
            <a:r>
              <a:rPr lang="en-US" dirty="0">
                <a:ea typeface="+mn-lt"/>
                <a:cs typeface="+mn-lt"/>
                <a:hlinkClick r:id="rId2"/>
              </a:rPr>
              <a:t>https://github.com/DJustConnect</a:t>
            </a:r>
          </a:p>
        </p:txBody>
      </p:sp>
    </p:spTree>
    <p:extLst>
      <p:ext uri="{BB962C8B-B14F-4D97-AF65-F5344CB8AC3E}">
        <p14:creationId xmlns:p14="http://schemas.microsoft.com/office/powerpoint/2010/main" val="406680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4069-F652-48C3-BD2A-9CAE412C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of Contents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7F372-3908-4FF6-A533-50E2C016E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Overview of </a:t>
            </a:r>
            <a:r>
              <a:rPr lang="en-US" dirty="0" err="1"/>
              <a:t>DjustConnect</a:t>
            </a:r>
            <a:endParaRPr lang="en-US" dirty="0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n-US" dirty="0"/>
              <a:t>What is 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/>
              <a:t>?</a:t>
            </a:r>
            <a:endParaRPr lang="en-US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n-US" dirty="0"/>
              <a:t>Who is 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/>
              <a:t> for?</a:t>
            </a:r>
            <a:endParaRPr lang="en-US">
              <a:cs typeface="Calibri"/>
            </a:endParaRPr>
          </a:p>
          <a:p>
            <a:pPr marL="971550" lvl="1" indent="-514350">
              <a:buAutoNum type="arabicPeriod"/>
            </a:pP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 err="1"/>
              <a:t>concepts</a:t>
            </a:r>
            <a:endParaRPr lang="en-US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For Application Builders: How to connect to 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/>
              <a:t>services + samples</a:t>
            </a:r>
            <a:endParaRPr lang="en-US" dirty="0"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For Data Resource Providers: How to implement a Data Resource for 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en-US" dirty="0"/>
              <a:t> + samples</a:t>
            </a:r>
            <a:endParaRPr lang="nl-B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129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31BA-F9D4-4DC1-8CE4-2EEE6CAA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DjustConnect</a:t>
            </a:r>
            <a:r>
              <a:rPr lang="en-US" dirty="0"/>
              <a:t>?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D4FA9-7356-461E-9285-6212B355B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nl-BE" dirty="0"/>
              <a:t> wants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facilitate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data exchange, support </a:t>
            </a:r>
            <a:r>
              <a:rPr lang="nl-BE" dirty="0" err="1"/>
              <a:t>the</a:t>
            </a:r>
            <a:r>
              <a:rPr lang="nl-BE" dirty="0"/>
              <a:t> information </a:t>
            </a:r>
            <a:r>
              <a:rPr lang="nl-BE" dirty="0" err="1"/>
              <a:t>creation</a:t>
            </a:r>
            <a:r>
              <a:rPr lang="nl-BE" dirty="0"/>
              <a:t>, </a:t>
            </a:r>
            <a:r>
              <a:rPr lang="nl-BE" dirty="0" err="1"/>
              <a:t>improve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existing</a:t>
            </a:r>
            <a:r>
              <a:rPr lang="nl-BE" dirty="0"/>
              <a:t> </a:t>
            </a:r>
            <a:r>
              <a:rPr lang="nl-BE" dirty="0" err="1"/>
              <a:t>workflows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provide</a:t>
            </a:r>
            <a:r>
              <a:rPr lang="nl-BE" dirty="0"/>
              <a:t> new business </a:t>
            </a:r>
            <a:r>
              <a:rPr lang="nl-BE" dirty="0" err="1"/>
              <a:t>opportunities</a:t>
            </a:r>
            <a:r>
              <a:rPr lang="nl-BE" dirty="0"/>
              <a:t> in a data-</a:t>
            </a:r>
            <a:r>
              <a:rPr lang="nl-BE" dirty="0" err="1"/>
              <a:t>driven</a:t>
            </a:r>
            <a:r>
              <a:rPr lang="nl-BE" dirty="0"/>
              <a:t> </a:t>
            </a:r>
            <a:r>
              <a:rPr lang="nl-BE" dirty="0" err="1"/>
              <a:t>ecosystem</a:t>
            </a:r>
            <a:r>
              <a:rPr lang="nl-BE" dirty="0"/>
              <a:t>, </a:t>
            </a:r>
            <a:r>
              <a:rPr lang="nl-BE" dirty="0" err="1"/>
              <a:t>trusted</a:t>
            </a:r>
            <a:r>
              <a:rPr lang="nl-BE" dirty="0"/>
              <a:t> </a:t>
            </a:r>
            <a:r>
              <a:rPr lang="nl-BE" dirty="0" err="1"/>
              <a:t>by</a:t>
            </a:r>
            <a:r>
              <a:rPr lang="nl-BE" dirty="0"/>
              <a:t> </a:t>
            </a:r>
            <a:r>
              <a:rPr lang="nl-BE" dirty="0" err="1"/>
              <a:t>all</a:t>
            </a:r>
            <a:r>
              <a:rPr lang="nl-BE" dirty="0"/>
              <a:t> actors. </a:t>
            </a:r>
            <a:endParaRPr lang="en-US"/>
          </a:p>
          <a:p>
            <a:pPr marL="0" indent="0">
              <a:buNone/>
            </a:pPr>
            <a:endParaRPr lang="nl-BE"/>
          </a:p>
          <a:p>
            <a:pPr marL="0" indent="0">
              <a:buNone/>
            </a:pPr>
            <a:r>
              <a:rPr lang="nl-BE" dirty="0"/>
              <a:t>The project is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result</a:t>
            </a:r>
            <a:r>
              <a:rPr lang="nl-BE" dirty="0"/>
              <a:t> of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initiative</a:t>
            </a:r>
            <a:r>
              <a:rPr lang="nl-BE" dirty="0"/>
              <a:t> of EV ILVO,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Innovative</a:t>
            </a:r>
            <a:r>
              <a:rPr lang="nl-BE" dirty="0"/>
              <a:t> Business Network (IBN) Smart Digital </a:t>
            </a:r>
            <a:r>
              <a:rPr lang="nl-BE" dirty="0" err="1"/>
              <a:t>Farming</a:t>
            </a:r>
            <a:r>
              <a:rPr lang="nl-BE" dirty="0"/>
              <a:t> (SDF) </a:t>
            </a:r>
            <a:r>
              <a:rPr lang="nl-BE" dirty="0" err="1"/>
              <a:t>and</a:t>
            </a:r>
            <a:r>
              <a:rPr lang="nl-BE" dirty="0"/>
              <a:t> a </a:t>
            </a:r>
            <a:r>
              <a:rPr lang="nl-BE" dirty="0" err="1"/>
              <a:t>number</a:t>
            </a:r>
            <a:r>
              <a:rPr lang="nl-BE" dirty="0"/>
              <a:t> of </a:t>
            </a:r>
            <a:r>
              <a:rPr lang="nl-BE" dirty="0" err="1"/>
              <a:t>leading</a:t>
            </a:r>
            <a:r>
              <a:rPr lang="nl-BE" dirty="0"/>
              <a:t> companies </a:t>
            </a:r>
            <a:r>
              <a:rPr lang="nl-BE" dirty="0" err="1"/>
              <a:t>from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Belgian</a:t>
            </a:r>
            <a:r>
              <a:rPr lang="nl-BE" dirty="0"/>
              <a:t> </a:t>
            </a:r>
            <a:r>
              <a:rPr lang="nl-BE" dirty="0" err="1"/>
              <a:t>dairy</a:t>
            </a:r>
            <a:r>
              <a:rPr lang="nl-BE" dirty="0"/>
              <a:t> </a:t>
            </a:r>
            <a:r>
              <a:rPr lang="nl-BE" dirty="0" err="1"/>
              <a:t>industry</a:t>
            </a:r>
            <a:r>
              <a:rPr lang="nl-BE" dirty="0"/>
              <a:t>.</a:t>
            </a:r>
            <a:endParaRPr lang="nl-BE">
              <a:cs typeface="Calibri"/>
            </a:endParaRPr>
          </a:p>
          <a:p>
            <a:pPr marL="0" indent="0">
              <a:buNone/>
            </a:pPr>
            <a:endParaRPr lang="nl-BE">
              <a:cs typeface="Calibri"/>
            </a:endParaRPr>
          </a:p>
          <a:p>
            <a:pPr marL="0" indent="0">
              <a:buNone/>
            </a:pP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nl-BE" dirty="0">
                <a:cs typeface="Calibri"/>
              </a:rPr>
              <a:t> is </a:t>
            </a:r>
            <a:r>
              <a:rPr lang="nl-BE" dirty="0" err="1">
                <a:cs typeface="Calibri"/>
              </a:rPr>
              <a:t>being</a:t>
            </a:r>
            <a:r>
              <a:rPr lang="nl-BE" dirty="0">
                <a:cs typeface="Calibri"/>
              </a:rPr>
              <a:t> built </a:t>
            </a:r>
            <a:r>
              <a:rPr lang="nl-BE" dirty="0" err="1">
                <a:cs typeface="Calibri"/>
              </a:rPr>
              <a:t>by</a:t>
            </a:r>
            <a:r>
              <a:rPr lang="nl-BE" dirty="0">
                <a:cs typeface="Calibri"/>
              </a:rPr>
              <a:t> ILVO </a:t>
            </a:r>
            <a:r>
              <a:rPr lang="nl-BE" dirty="0" err="1">
                <a:cs typeface="Calibri"/>
              </a:rPr>
              <a:t>with</a:t>
            </a:r>
            <a:r>
              <a:rPr lang="nl-BE" dirty="0">
                <a:cs typeface="Calibri"/>
              </a:rPr>
              <a:t> </a:t>
            </a:r>
            <a:r>
              <a:rPr lang="nl-BE" dirty="0" err="1">
                <a:cs typeface="Calibri"/>
              </a:rPr>
              <a:t>Cegeka</a:t>
            </a:r>
            <a:r>
              <a:rPr lang="nl-BE" dirty="0">
                <a:cs typeface="Calibri"/>
              </a:rPr>
              <a:t> (</a:t>
            </a:r>
            <a:r>
              <a:rPr lang="nl-BE" dirty="0">
                <a:cs typeface="Calibri"/>
                <a:hlinkClick r:id="rId2"/>
              </a:rPr>
              <a:t>www.cegeka.com</a:t>
            </a:r>
            <a:r>
              <a:rPr lang="nl-BE" dirty="0">
                <a:cs typeface="Calibri"/>
              </a:rPr>
              <a:t>) as software partner.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3765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E31BA-F9D4-4DC1-8CE4-2EEE6CAA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>
                <a:ea typeface="+mj-lt"/>
                <a:cs typeface="+mj-lt"/>
              </a:rPr>
              <a:t>DjustConnect</a:t>
            </a:r>
            <a:r>
              <a:rPr lang="en-US" dirty="0"/>
              <a:t>?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D4FA9-7356-461E-9285-6212B355B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BE" dirty="0"/>
              <a:t>The goal of </a:t>
            </a:r>
            <a:r>
              <a:rPr lang="en-US" dirty="0" err="1">
                <a:ea typeface="+mn-lt"/>
                <a:cs typeface="+mn-lt"/>
              </a:rPr>
              <a:t>DjustConnect</a:t>
            </a:r>
            <a:r>
              <a:rPr lang="nl-BE" dirty="0"/>
              <a:t> is </a:t>
            </a:r>
            <a:r>
              <a:rPr lang="nl-BE" dirty="0" err="1"/>
              <a:t>to</a:t>
            </a:r>
            <a:r>
              <a:rPr lang="nl-BE" dirty="0"/>
              <a:t> support:</a:t>
            </a:r>
          </a:p>
          <a:p>
            <a:r>
              <a:rPr lang="nl-BE" dirty="0"/>
              <a:t> The data </a:t>
            </a:r>
            <a:r>
              <a:rPr lang="nl-BE" dirty="0" err="1"/>
              <a:t>sharing</a:t>
            </a:r>
            <a:r>
              <a:rPr lang="nl-BE" dirty="0"/>
              <a:t>  </a:t>
            </a:r>
            <a:r>
              <a:rPr lang="nl-BE" dirty="0" err="1"/>
              <a:t>and</a:t>
            </a:r>
            <a:r>
              <a:rPr lang="nl-BE" dirty="0"/>
              <a:t> re-</a:t>
            </a:r>
            <a:r>
              <a:rPr lang="nl-BE" dirty="0" err="1"/>
              <a:t>use</a:t>
            </a:r>
            <a:r>
              <a:rPr lang="nl-BE" dirty="0"/>
              <a:t> </a:t>
            </a:r>
            <a:r>
              <a:rPr lang="nl-BE" dirty="0" err="1"/>
              <a:t>between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participants</a:t>
            </a:r>
            <a:r>
              <a:rPr lang="nl-BE" dirty="0"/>
              <a:t> </a:t>
            </a:r>
            <a:r>
              <a:rPr lang="nl-BE" dirty="0" err="1"/>
              <a:t>having</a:t>
            </a:r>
            <a:r>
              <a:rPr lang="nl-BE" dirty="0"/>
              <a:t> multiple business </a:t>
            </a:r>
            <a:r>
              <a:rPr lang="nl-BE" dirty="0" err="1"/>
              <a:t>roles</a:t>
            </a:r>
            <a:r>
              <a:rPr lang="nl-BE" dirty="0"/>
              <a:t>. The </a:t>
            </a:r>
            <a:r>
              <a:rPr lang="nl-BE" dirty="0" err="1"/>
              <a:t>operation</a:t>
            </a:r>
            <a:r>
              <a:rPr lang="nl-BE" dirty="0"/>
              <a:t> of </a:t>
            </a:r>
            <a:r>
              <a:rPr lang="nl-BE" dirty="0" err="1"/>
              <a:t>an</a:t>
            </a:r>
            <a:r>
              <a:rPr lang="nl-BE" dirty="0"/>
              <a:t> </a:t>
            </a:r>
            <a:r>
              <a:rPr lang="nl-BE" dirty="0" err="1"/>
              <a:t>AgroFood</a:t>
            </a:r>
            <a:r>
              <a:rPr lang="nl-BE" dirty="0"/>
              <a:t> </a:t>
            </a:r>
            <a:r>
              <a:rPr lang="nl-BE" dirty="0" err="1"/>
              <a:t>marketplace</a:t>
            </a:r>
            <a:r>
              <a:rPr lang="nl-BE" dirty="0"/>
              <a:t>. </a:t>
            </a:r>
            <a:endParaRPr lang="nl-BE" dirty="0">
              <a:cs typeface="Calibri" panose="020F0502020204030204"/>
            </a:endParaRPr>
          </a:p>
          <a:p>
            <a:r>
              <a:rPr lang="nl-BE" dirty="0"/>
              <a:t>The </a:t>
            </a:r>
            <a:r>
              <a:rPr lang="nl-BE" dirty="0" err="1"/>
              <a:t>integration</a:t>
            </a:r>
            <a:r>
              <a:rPr lang="nl-BE" dirty="0"/>
              <a:t> of data </a:t>
            </a:r>
            <a:r>
              <a:rPr lang="nl-BE" dirty="0" err="1"/>
              <a:t>coming</a:t>
            </a:r>
            <a:r>
              <a:rPr lang="nl-BE" dirty="0"/>
              <a:t> </a:t>
            </a:r>
            <a:r>
              <a:rPr lang="nl-BE" dirty="0" err="1"/>
              <a:t>from</a:t>
            </a:r>
            <a:r>
              <a:rPr lang="nl-BE" dirty="0"/>
              <a:t> different sources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participants</a:t>
            </a:r>
            <a:r>
              <a:rPr lang="nl-BE" dirty="0"/>
              <a:t>.</a:t>
            </a:r>
            <a:endParaRPr lang="nl-BE" dirty="0">
              <a:cs typeface="Calibri" panose="020F0502020204030204"/>
            </a:endParaRPr>
          </a:p>
          <a:p>
            <a:r>
              <a:rPr lang="nl-BE" dirty="0"/>
              <a:t> The building of data-</a:t>
            </a:r>
            <a:r>
              <a:rPr lang="nl-BE" dirty="0" err="1"/>
              <a:t>driven</a:t>
            </a:r>
            <a:r>
              <a:rPr lang="nl-BE" dirty="0"/>
              <a:t> </a:t>
            </a:r>
            <a:r>
              <a:rPr lang="nl-BE" dirty="0" err="1"/>
              <a:t>applications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provision</a:t>
            </a:r>
            <a:r>
              <a:rPr lang="nl-BE" dirty="0"/>
              <a:t> of new smart </a:t>
            </a:r>
            <a:r>
              <a:rPr lang="nl-BE" dirty="0" err="1"/>
              <a:t>products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services.</a:t>
            </a:r>
            <a:endParaRPr lang="nl-BE" dirty="0">
              <a:cs typeface="Calibri" panose="020F0502020204030204"/>
            </a:endParaRPr>
          </a:p>
          <a:p>
            <a:pPr marL="0" indent="0">
              <a:buNone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235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C2D9-D8C7-43AE-B52C-0B9232E7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 </a:t>
            </a:r>
            <a:r>
              <a:rPr lang="en-US" dirty="0" err="1">
                <a:ea typeface="+mj-lt"/>
                <a:cs typeface="+mj-lt"/>
              </a:rPr>
              <a:t>DjustConnect</a:t>
            </a:r>
            <a:r>
              <a:rPr lang="en-US" dirty="0"/>
              <a:t> for?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BEC9-91E4-4FFE-88CA-1B61A771A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Farmers: The data owners who want to take control of their data</a:t>
            </a:r>
          </a:p>
          <a:p>
            <a:r>
              <a:rPr lang="en-US"/>
              <a:t>Application Builders: Building the applications that will unlock the full potential of data</a:t>
            </a:r>
            <a:endParaRPr lang="en-US">
              <a:cs typeface="Calibri"/>
            </a:endParaRPr>
          </a:p>
          <a:p>
            <a:r>
              <a:rPr lang="en-US"/>
              <a:t>Data Resource Providers: The enterprises that want to secure and control their customers data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80163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Technological framework</a:t>
            </a:r>
            <a:endParaRPr lang="nl-B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47942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Concept</a:t>
            </a:r>
            <a:endParaRPr lang="nl-BE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827" y="1796819"/>
            <a:ext cx="2838869" cy="48438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22606" y="1874633"/>
            <a:ext cx="6830045" cy="403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Cloud neutral</a:t>
            </a:r>
          </a:p>
          <a:p>
            <a:pPr marL="380990" indent="-38099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REST API Based</a:t>
            </a:r>
          </a:p>
          <a:p>
            <a:pPr marL="380990" indent="-38099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Future proof</a:t>
            </a:r>
          </a:p>
          <a:p>
            <a:pPr marL="380990" indent="-38099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Scalable/available</a:t>
            </a:r>
          </a:p>
          <a:p>
            <a:pPr marL="380990" indent="-38099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Light"/>
                <a:cs typeface="Helvetica Light"/>
              </a:rPr>
              <a:t>Centralized authorization, decentralized enforcement</a:t>
            </a:r>
          </a:p>
          <a:p>
            <a:endParaRPr lang="en-US" sz="2133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  <a:p>
            <a:endParaRPr lang="en-US" sz="2133" dirty="0">
              <a:solidFill>
                <a:schemeClr val="tx1">
                  <a:lumMod val="75000"/>
                  <a:lumOff val="25000"/>
                </a:schemeClr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09669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D214C926-6259-4356-B6B0-0C9DC6E20D73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Conceptual overview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84891D2-ED52-408C-98F8-E3F2B406C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642" y="492573"/>
            <a:ext cx="3249904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6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E214F2-CD44-4FE6-AB1B-3C45A6C4A1FB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 Provider Connectivity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80106C62-A605-416B-BD12-F8F5B7B8C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884" y="492573"/>
            <a:ext cx="3687420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44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E214F2-CD44-4FE6-AB1B-3C45A6C4A1FB}"/>
              </a:ext>
            </a:extLst>
          </p:cNvPr>
          <p:cNvSpPr txBox="1">
            <a:spLocks/>
          </p:cNvSpPr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 Consumer Connectivity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CD5CC932-5DF8-40B7-94D4-1020BFD10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670" y="1319101"/>
            <a:ext cx="4610204" cy="421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15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72C65AE5D0541BB664E123383F04E" ma:contentTypeVersion="11" ma:contentTypeDescription="Create a new document." ma:contentTypeScope="" ma:versionID="7716cc6a6b689d59e81a1a754909324f">
  <xsd:schema xmlns:xsd="http://www.w3.org/2001/XMLSchema" xmlns:xs="http://www.w3.org/2001/XMLSchema" xmlns:p="http://schemas.microsoft.com/office/2006/metadata/properties" xmlns:ns2="83d74da1-8ead-4648-944a-4f87e4a9dbf9" xmlns:ns3="03ee00e3-3d58-4c13-ba99-7e123b20a3e0" targetNamespace="http://schemas.microsoft.com/office/2006/metadata/properties" ma:root="true" ma:fieldsID="889eefe69d91d52b06d849970962d9a0" ns2:_="" ns3:_="">
    <xsd:import namespace="83d74da1-8ead-4648-944a-4f87e4a9dbf9"/>
    <xsd:import namespace="03ee00e3-3d58-4c13-ba99-7e123b20a3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74da1-8ead-4648-944a-4f87e4a9db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e00e3-3d58-4c13-ba99-7e123b20a3e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896C22-E1FF-41EF-A990-60429AC447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970D2DC-B2C1-460B-8DAB-068AF291E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9FA6F9-4E56-42FE-903F-F33431AEC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74da1-8ead-4648-944a-4f87e4a9dbf9"/>
    <ds:schemaRef ds:uri="03ee00e3-3d58-4c13-ba99-7e123b20a3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Widescreen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DjustConnect</vt:lpstr>
      <vt:lpstr>Table of Contents</vt:lpstr>
      <vt:lpstr>What is DjustConnect?</vt:lpstr>
      <vt:lpstr>What is DjustConnect?</vt:lpstr>
      <vt:lpstr>Who is DjustConnect for?</vt:lpstr>
      <vt:lpstr>Concept</vt:lpstr>
      <vt:lpstr>PowerPoint Presentation</vt:lpstr>
      <vt:lpstr>PowerPoint Presentation</vt:lpstr>
      <vt:lpstr>PowerPoint Presentation</vt:lpstr>
      <vt:lpstr>PowerPoint Presentation</vt:lpstr>
      <vt:lpstr>For Application Builders: How to connect to DjustConnect services</vt:lpstr>
      <vt:lpstr>For Application Builders: Samples</vt:lpstr>
      <vt:lpstr>For Data Resource Providers: How to implement a Data Resource for the Datahub</vt:lpstr>
      <vt:lpstr>For Data Resource Providers: Samples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Datahub for Agrofood</dc:title>
  <dc:creator>Koen Janssens</dc:creator>
  <cp:lastModifiedBy>Koen Janssens</cp:lastModifiedBy>
  <cp:revision>55</cp:revision>
  <dcterms:created xsi:type="dcterms:W3CDTF">2019-09-16T08:43:06Z</dcterms:created>
  <dcterms:modified xsi:type="dcterms:W3CDTF">2020-06-16T06:37:58Z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0x01010052E72C65AE5D0541BB664E123383F04E</vt:lpwstr>
  </property>
</Properties>
</file>